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4825" cy="96647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E2E-5267-42F5-8FE8-6BF64C7A8171}" type="datetimeFigureOut">
              <a:rPr lang="th-TH" smtClean="0"/>
              <a:pPr/>
              <a:t>09/12/54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F8A7-5D66-4F08-BA5F-CD2C807369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E2E-5267-42F5-8FE8-6BF64C7A8171}" type="datetimeFigureOut">
              <a:rPr lang="th-TH" smtClean="0"/>
              <a:pPr/>
              <a:t>09/12/54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F8A7-5D66-4F08-BA5F-CD2C807369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E2E-5267-42F5-8FE8-6BF64C7A8171}" type="datetimeFigureOut">
              <a:rPr lang="th-TH" smtClean="0"/>
              <a:pPr/>
              <a:t>09/12/54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F8A7-5D66-4F08-BA5F-CD2C807369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E2E-5267-42F5-8FE8-6BF64C7A8171}" type="datetimeFigureOut">
              <a:rPr lang="th-TH" smtClean="0"/>
              <a:pPr/>
              <a:t>09/12/54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F8A7-5D66-4F08-BA5F-CD2C807369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E2E-5267-42F5-8FE8-6BF64C7A8171}" type="datetimeFigureOut">
              <a:rPr lang="th-TH" smtClean="0"/>
              <a:pPr/>
              <a:t>09/12/54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F8A7-5D66-4F08-BA5F-CD2C807369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E2E-5267-42F5-8FE8-6BF64C7A8171}" type="datetimeFigureOut">
              <a:rPr lang="th-TH" smtClean="0"/>
              <a:pPr/>
              <a:t>09/12/54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F8A7-5D66-4F08-BA5F-CD2C807369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E2E-5267-42F5-8FE8-6BF64C7A8171}" type="datetimeFigureOut">
              <a:rPr lang="th-TH" smtClean="0"/>
              <a:pPr/>
              <a:t>09/12/54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F8A7-5D66-4F08-BA5F-CD2C807369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E2E-5267-42F5-8FE8-6BF64C7A8171}" type="datetimeFigureOut">
              <a:rPr lang="th-TH" smtClean="0"/>
              <a:pPr/>
              <a:t>09/12/54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F8A7-5D66-4F08-BA5F-CD2C807369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E2E-5267-42F5-8FE8-6BF64C7A8171}" type="datetimeFigureOut">
              <a:rPr lang="th-TH" smtClean="0"/>
              <a:pPr/>
              <a:t>09/12/54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F8A7-5D66-4F08-BA5F-CD2C807369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E2E-5267-42F5-8FE8-6BF64C7A8171}" type="datetimeFigureOut">
              <a:rPr lang="th-TH" smtClean="0"/>
              <a:pPr/>
              <a:t>09/12/54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F8A7-5D66-4F08-BA5F-CD2C807369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E2E-5267-42F5-8FE8-6BF64C7A8171}" type="datetimeFigureOut">
              <a:rPr lang="th-TH" smtClean="0"/>
              <a:pPr/>
              <a:t>09/12/54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F8A7-5D66-4F08-BA5F-CD2C807369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8CE2E-5267-42F5-8FE8-6BF64C7A8171}" type="datetimeFigureOut">
              <a:rPr lang="th-TH" smtClean="0"/>
              <a:pPr/>
              <a:t>09/12/54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F8A7-5D66-4F08-BA5F-CD2C8073690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21" Type="http://schemas.openxmlformats.org/officeDocument/2006/relationships/image" Target="../media/image43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5" Type="http://schemas.openxmlformats.org/officeDocument/2006/relationships/image" Target="../media/image47.jpe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24" Type="http://schemas.openxmlformats.org/officeDocument/2006/relationships/image" Target="../media/image46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Relationship Id="rId22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wc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836712"/>
            <a:ext cx="1152128" cy="1734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339752" y="188640"/>
            <a:ext cx="47525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Birdy" pitchFamily="18" charset="-34"/>
                <a:cs typeface="Birdy" pitchFamily="18" charset="-34"/>
              </a:rPr>
              <a:t>บุคลากรสถานรับเลี้ยงเด็ก ปฐมวัย ไว ดับยู ซี เอ กรุงเทพฯ</a:t>
            </a:r>
            <a:endParaRPr lang="th-TH" sz="2400" dirty="0">
              <a:latin typeface="Birdy" pitchFamily="18" charset="-34"/>
              <a:cs typeface="Birdy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6369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Birdy" pitchFamily="18" charset="-34"/>
                <a:cs typeface="Birdy" pitchFamily="18" charset="-34"/>
              </a:rPr>
              <a:t>คุณประทุม ชัยอักษรเวช</a:t>
            </a:r>
          </a:p>
          <a:p>
            <a:pPr algn="ctr"/>
            <a:r>
              <a:rPr lang="th-TH" sz="1800" dirty="0" smtClean="0">
                <a:latin typeface="Birdy" pitchFamily="18" charset="-34"/>
                <a:cs typeface="Birdy" pitchFamily="18" charset="-34"/>
              </a:rPr>
              <a:t>ผู้รับใบอนุญาตฯ</a:t>
            </a:r>
            <a:endParaRPr lang="th-TH" sz="1800" dirty="0">
              <a:latin typeface="Birdy" pitchFamily="18" charset="-34"/>
              <a:cs typeface="Birdy" pitchFamily="18" charset="-34"/>
            </a:endParaRPr>
          </a:p>
        </p:txBody>
      </p:sp>
      <p:pic>
        <p:nvPicPr>
          <p:cNvPr id="8" name="Picture 7" descr="Ywca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1125343" cy="1694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3573016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Birdy" pitchFamily="18" charset="-34"/>
                <a:cs typeface="Birdy" pitchFamily="18" charset="-34"/>
              </a:rPr>
              <a:t>คุณประมวล สร้อยพุด</a:t>
            </a:r>
          </a:p>
          <a:p>
            <a:pPr algn="ctr"/>
            <a:r>
              <a:rPr lang="th-TH" sz="1800" dirty="0" smtClean="0">
                <a:latin typeface="Birdy" pitchFamily="18" charset="-34"/>
                <a:cs typeface="Birdy" pitchFamily="18" charset="-34"/>
              </a:rPr>
              <a:t>ผู้พัฒนาเด็ก ห้องเตรียมปฐมวัย</a:t>
            </a:r>
            <a:endParaRPr lang="th-TH" sz="1800" dirty="0">
              <a:latin typeface="Birdy" pitchFamily="18" charset="-34"/>
              <a:cs typeface="Birdy" pitchFamily="18" charset="-34"/>
            </a:endParaRPr>
          </a:p>
        </p:txBody>
      </p:sp>
      <p:pic>
        <p:nvPicPr>
          <p:cNvPr id="10" name="Picture 9" descr="Ywca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670769"/>
            <a:ext cx="1125342" cy="1694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619672" y="45091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Birdy" pitchFamily="18" charset="-34"/>
                <a:cs typeface="Birdy" pitchFamily="18" charset="-34"/>
              </a:rPr>
              <a:t>คุณอนงค์ </a:t>
            </a:r>
            <a:r>
              <a:rPr lang="th-TH" sz="1800" dirty="0" err="1" smtClean="0">
                <a:latin typeface="Birdy" pitchFamily="18" charset="-34"/>
                <a:cs typeface="Birdy" pitchFamily="18" charset="-34"/>
              </a:rPr>
              <a:t>พงษ์</a:t>
            </a:r>
            <a:r>
              <a:rPr lang="th-TH" sz="1800" dirty="0" smtClean="0">
                <a:latin typeface="Birdy" pitchFamily="18" charset="-34"/>
                <a:cs typeface="Birdy" pitchFamily="18" charset="-34"/>
              </a:rPr>
              <a:t>เก่า</a:t>
            </a:r>
          </a:p>
          <a:p>
            <a:pPr algn="ctr"/>
            <a:r>
              <a:rPr lang="th-TH" sz="1800" dirty="0" smtClean="0">
                <a:latin typeface="Birdy" pitchFamily="18" charset="-34"/>
                <a:cs typeface="Birdy" pitchFamily="18" charset="-34"/>
              </a:rPr>
              <a:t>ผู้พัฒนาเด็ก ห้องเตรียมปฐมวัย</a:t>
            </a:r>
            <a:endParaRPr lang="th-TH" sz="1800" dirty="0">
              <a:latin typeface="Birdy" pitchFamily="18" charset="-34"/>
              <a:cs typeface="Birdy" pitchFamily="18" charset="-34"/>
            </a:endParaRPr>
          </a:p>
        </p:txBody>
      </p:sp>
      <p:pic>
        <p:nvPicPr>
          <p:cNvPr id="12" name="Picture 11" descr="Ywca (1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878681"/>
            <a:ext cx="1125342" cy="1694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6804248" y="35730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Birdy" pitchFamily="18" charset="-34"/>
                <a:cs typeface="Birdy" pitchFamily="18" charset="-34"/>
              </a:rPr>
              <a:t>คุณวงศ์จันทร์  รินนาศักดิ์</a:t>
            </a:r>
          </a:p>
          <a:p>
            <a:pPr algn="ctr"/>
            <a:r>
              <a:rPr lang="th-TH" sz="1800" dirty="0" smtClean="0">
                <a:latin typeface="Birdy" pitchFamily="18" charset="-34"/>
                <a:cs typeface="Birdy" pitchFamily="18" charset="-34"/>
              </a:rPr>
              <a:t>ผู้พัฒนาเด็ก ห้องปฐมวัย 1 - 3</a:t>
            </a:r>
            <a:endParaRPr lang="th-TH" sz="1800" dirty="0">
              <a:latin typeface="Birdy" pitchFamily="18" charset="-34"/>
              <a:cs typeface="Birdy" pitchFamily="18" charset="-34"/>
            </a:endParaRPr>
          </a:p>
        </p:txBody>
      </p:sp>
      <p:pic>
        <p:nvPicPr>
          <p:cNvPr id="14" name="Picture 13" descr="Ywca (1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34890" y="2742777"/>
            <a:ext cx="1125342" cy="1694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5076056" y="458286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Birdy" pitchFamily="18" charset="-34"/>
                <a:cs typeface="Birdy" pitchFamily="18" charset="-34"/>
              </a:rPr>
              <a:t>คุณพิกุลแก้ว  คนซื่อ</a:t>
            </a:r>
          </a:p>
          <a:p>
            <a:pPr algn="ctr"/>
            <a:r>
              <a:rPr lang="th-TH" sz="1800" dirty="0" smtClean="0">
                <a:latin typeface="Birdy" pitchFamily="18" charset="-34"/>
                <a:cs typeface="Birdy" pitchFamily="18" charset="-34"/>
              </a:rPr>
              <a:t>ผู้พัฒนาเด็ก ห้องปฐมวัย 1 - 3</a:t>
            </a:r>
            <a:endParaRPr lang="th-TH" sz="1800" dirty="0">
              <a:latin typeface="Birdy" pitchFamily="18" charset="-34"/>
              <a:cs typeface="Birdy" pitchFamily="18" charset="-34"/>
            </a:endParaRPr>
          </a:p>
        </p:txBody>
      </p:sp>
      <p:pic>
        <p:nvPicPr>
          <p:cNvPr id="16" name="Picture 15" descr="Ywca (1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4437112"/>
            <a:ext cx="1053334" cy="15859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3419872" y="60932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Birdy" pitchFamily="18" charset="-34"/>
                <a:cs typeface="Birdy" pitchFamily="18" charset="-34"/>
              </a:rPr>
              <a:t>คุณประทุม  ไพโรจน์</a:t>
            </a:r>
          </a:p>
          <a:p>
            <a:pPr algn="ctr"/>
            <a:r>
              <a:rPr lang="th-TH" sz="1800" dirty="0" smtClean="0">
                <a:latin typeface="Birdy" pitchFamily="18" charset="-34"/>
                <a:cs typeface="Birdy" pitchFamily="18" charset="-34"/>
              </a:rPr>
              <a:t>โภชนาการ</a:t>
            </a:r>
            <a:endParaRPr lang="th-TH" sz="1800" dirty="0">
              <a:latin typeface="Birdy" pitchFamily="18" charset="-34"/>
              <a:cs typeface="Birdy" pitchFamily="18" charset="-34"/>
            </a:endParaRPr>
          </a:p>
        </p:txBody>
      </p:sp>
      <p:pic>
        <p:nvPicPr>
          <p:cNvPr id="18" name="Picture 17" descr="โลโก้ติดหน้าอ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188640"/>
            <a:ext cx="1068079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260648"/>
            <a:ext cx="20162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latin typeface="Birdy" pitchFamily="18" charset="-34"/>
                <a:cs typeface="Birdy" pitchFamily="18" charset="-34"/>
              </a:rPr>
              <a:t>ห้องเตรียมปฐมวัย  </a:t>
            </a:r>
            <a:endParaRPr lang="th-TH" dirty="0">
              <a:latin typeface="Birdy" pitchFamily="18" charset="-34"/>
              <a:cs typeface="Birdy" pitchFamily="18" charset="-34"/>
            </a:endParaRPr>
          </a:p>
        </p:txBody>
      </p:sp>
      <p:pic>
        <p:nvPicPr>
          <p:cNvPr id="3" name="Picture 2" descr="ด.ช.กษิบดินทร์ รวยด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1248139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206084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</a:t>
            </a:r>
            <a:r>
              <a:rPr lang="th-TH" sz="1400" dirty="0" err="1" smtClean="0"/>
              <a:t>กษิบดินทร์</a:t>
            </a:r>
            <a:r>
              <a:rPr lang="th-TH" sz="1400" dirty="0" smtClean="0"/>
              <a:t>  รวยดี</a:t>
            </a:r>
            <a:endParaRPr lang="th-TH" sz="1400" dirty="0"/>
          </a:p>
        </p:txBody>
      </p:sp>
      <p:pic>
        <p:nvPicPr>
          <p:cNvPr id="5" name="Picture 4" descr="ด.ช.คริษฐ์ เบย์ลีย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124744"/>
            <a:ext cx="1224136" cy="918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23728" y="206084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</a:t>
            </a:r>
            <a:r>
              <a:rPr lang="th-TH" sz="1400" dirty="0" err="1" smtClean="0"/>
              <a:t>คริษฐ์</a:t>
            </a:r>
            <a:r>
              <a:rPr lang="th-TH" sz="1400" dirty="0" smtClean="0"/>
              <a:t>  </a:t>
            </a:r>
            <a:r>
              <a:rPr lang="th-TH" sz="1400" dirty="0" err="1" smtClean="0"/>
              <a:t>เบย์ลีย์</a:t>
            </a:r>
            <a:endParaRPr lang="th-TH" sz="1400" dirty="0"/>
          </a:p>
        </p:txBody>
      </p:sp>
      <p:pic>
        <p:nvPicPr>
          <p:cNvPr id="7" name="Picture 6" descr="ด.ช.คริษฐ์ เบย์ลีย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142746"/>
            <a:ext cx="1224136" cy="918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ด.ช.คริษฐ์ เบย์ลีย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124744"/>
            <a:ext cx="1224136" cy="918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ด.ช.คริษฐ์ เบย์ลีย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124744"/>
            <a:ext cx="1224136" cy="918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292080" y="206084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ด.ช.ชยพล  </a:t>
            </a:r>
            <a:r>
              <a:rPr lang="th-TH" sz="1400" dirty="0" err="1" smtClean="0"/>
              <a:t>จันทราวุธ</a:t>
            </a:r>
            <a:endParaRPr lang="th-TH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206084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</a:t>
            </a:r>
            <a:r>
              <a:rPr lang="th-TH" sz="1400" dirty="0" err="1" smtClean="0"/>
              <a:t>ชวกร</a:t>
            </a:r>
            <a:r>
              <a:rPr lang="th-TH" sz="1400" dirty="0" smtClean="0"/>
              <a:t> ลาวัลย์สุข</a:t>
            </a:r>
            <a:endParaRPr lang="th-TH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211311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</a:t>
            </a:r>
            <a:r>
              <a:rPr lang="th-TH" sz="1400" dirty="0" err="1" smtClean="0"/>
              <a:t>ชนิ</a:t>
            </a:r>
            <a:r>
              <a:rPr lang="th-TH" sz="1400" dirty="0" smtClean="0"/>
              <a:t>สร ศรีชูกิจ</a:t>
            </a:r>
            <a:endParaRPr lang="th-TH" sz="1400" dirty="0"/>
          </a:p>
        </p:txBody>
      </p:sp>
      <p:pic>
        <p:nvPicPr>
          <p:cNvPr id="13" name="Picture 12" descr="ด.ช.กษิบดินทร์ รวยด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924944"/>
            <a:ext cx="1248138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ด.ช.กษิบดินทร์ รวยด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2924944"/>
            <a:ext cx="1248138" cy="936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ด.ช.กษิบดินทร์ รวยด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2924944"/>
            <a:ext cx="1248137" cy="936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ด.ช.กษิบดินทร์ รวยดี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64088" y="2924946"/>
            <a:ext cx="1248137" cy="93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ด.ช.กษิบดินทร์ รวยดี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2924946"/>
            <a:ext cx="1248136" cy="93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ด.ช.กษิบดินทร์ รวยดี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4797152"/>
            <a:ext cx="1248136" cy="93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ด.ช.กษิบดินทร์ รวยดี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63688" y="4797152"/>
            <a:ext cx="1248136" cy="93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ด.ช.กษิบดินทร์ รวยดี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75856" y="4797152"/>
            <a:ext cx="1248136" cy="93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ด.ช.กษิบดินทร์ รวยดี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88024" y="4797152"/>
            <a:ext cx="1248136" cy="93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23528" y="393305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 smtClean="0"/>
              <a:t>ด.ช</a:t>
            </a:r>
            <a:r>
              <a:rPr lang="th-TH" sz="1400" dirty="0" smtClean="0"/>
              <a:t>พรฤทธิ์  แซ่เจียง</a:t>
            </a:r>
            <a:endParaRPr lang="th-TH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393305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 </a:t>
            </a:r>
            <a:r>
              <a:rPr lang="th-TH" sz="1400" dirty="0" err="1" smtClean="0"/>
              <a:t>อชิระ</a:t>
            </a:r>
            <a:r>
              <a:rPr lang="th-TH" sz="1400" dirty="0" smtClean="0"/>
              <a:t>  วัยอุดมวุฒิ</a:t>
            </a:r>
            <a:endParaRPr lang="th-TH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635896" y="393305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 </a:t>
            </a:r>
            <a:r>
              <a:rPr lang="th-TH" sz="1400" dirty="0" err="1" smtClean="0"/>
              <a:t>อน</a:t>
            </a:r>
            <a:r>
              <a:rPr lang="th-TH" sz="1400" dirty="0" smtClean="0"/>
              <a:t>พัช  </a:t>
            </a:r>
            <a:r>
              <a:rPr lang="th-TH" sz="1400" dirty="0" err="1" smtClean="0"/>
              <a:t>เสถียรว</a:t>
            </a:r>
            <a:r>
              <a:rPr lang="th-TH" sz="1400" dirty="0" smtClean="0"/>
              <a:t>รา</a:t>
            </a:r>
            <a:r>
              <a:rPr lang="th-TH" sz="1400" dirty="0" err="1" smtClean="0"/>
              <a:t>ภรณ์</a:t>
            </a:r>
            <a:endParaRPr lang="th-TH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292080" y="393305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ด.ญ.กตัญชลี  นิลชาติ</a:t>
            </a:r>
            <a:endParaRPr lang="th-TH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236296" y="393305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ด.ญ.ชนมน  จีตินิยม</a:t>
            </a:r>
            <a:endParaRPr lang="th-TH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79512" y="580526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</a:t>
            </a:r>
            <a:r>
              <a:rPr lang="th-TH" sz="1400" dirty="0" err="1" smtClean="0"/>
              <a:t>ณัฐ</a:t>
            </a:r>
            <a:r>
              <a:rPr lang="th-TH" sz="1400" dirty="0" smtClean="0"/>
              <a:t>ธิดา เชิดชูวุฒิกุล</a:t>
            </a:r>
            <a:endParaRPr lang="th-TH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03848" y="580526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ด.ญ.วีวาริน  </a:t>
            </a:r>
            <a:r>
              <a:rPr lang="th-TH" sz="1400" dirty="0" err="1" smtClean="0"/>
              <a:t>รุ่งธ</a:t>
            </a:r>
            <a:r>
              <a:rPr lang="th-TH" sz="1400" dirty="0" smtClean="0"/>
              <a:t>นาภิรมย์</a:t>
            </a:r>
            <a:endParaRPr lang="th-TH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691680" y="580526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 smtClean="0"/>
              <a:t>ด.ญ</a:t>
            </a:r>
            <a:r>
              <a:rPr lang="th-TH" sz="1400" dirty="0" smtClean="0"/>
              <a:t> </a:t>
            </a:r>
            <a:r>
              <a:rPr lang="th-TH" sz="1400" dirty="0" err="1" smtClean="0"/>
              <a:t>พิชญา</a:t>
            </a:r>
            <a:r>
              <a:rPr lang="th-TH" sz="1400" dirty="0" smtClean="0"/>
              <a:t>ภา  พันธุ์สนิท</a:t>
            </a:r>
            <a:endParaRPr lang="th-TH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716016" y="580526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ด.ญ.อร</a:t>
            </a:r>
            <a:r>
              <a:rPr lang="th-TH" sz="1400" dirty="0" err="1" smtClean="0"/>
              <a:t>พลิน</a:t>
            </a:r>
            <a:r>
              <a:rPr lang="th-TH" sz="1400" dirty="0" smtClean="0"/>
              <a:t>  อมรเวชกุล</a:t>
            </a:r>
            <a:endParaRPr lang="th-TH" sz="1400" dirty="0"/>
          </a:p>
        </p:txBody>
      </p:sp>
      <p:pic>
        <p:nvPicPr>
          <p:cNvPr id="31" name="Picture 30" descr="ด.ช.กษิบดินทร์ รวยดี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16216" y="4725144"/>
            <a:ext cx="621739" cy="93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 descr="ด.ช.กษิบดินทร์ รวยดี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40352" y="4725144"/>
            <a:ext cx="621739" cy="93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6300192" y="580526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คุณประมวล สร้อยพุด</a:t>
            </a:r>
            <a:endParaRPr lang="th-TH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596336" y="5733256"/>
            <a:ext cx="1260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คุณอนงค์ </a:t>
            </a:r>
            <a:r>
              <a:rPr lang="th-TH" sz="1400" dirty="0" err="1" smtClean="0"/>
              <a:t>พงษ์</a:t>
            </a:r>
            <a:r>
              <a:rPr lang="th-TH" sz="1400" dirty="0" smtClean="0"/>
              <a:t>เก่า</a:t>
            </a:r>
            <a:endParaRPr lang="th-TH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88640"/>
            <a:ext cx="16561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Birdy" pitchFamily="18" charset="-34"/>
                <a:cs typeface="Birdy" pitchFamily="18" charset="-34"/>
              </a:rPr>
              <a:t>ห้องปฐมวัย 1 - 3</a:t>
            </a:r>
            <a:endParaRPr lang="th-TH" sz="2400" dirty="0">
              <a:latin typeface="Birdy" pitchFamily="18" charset="-34"/>
              <a:cs typeface="Birdy" pitchFamily="18" charset="-34"/>
            </a:endParaRPr>
          </a:p>
        </p:txBody>
      </p:sp>
      <p:pic>
        <p:nvPicPr>
          <p:cNvPr id="3" name="Picture 2" descr="ด.ช.พิชญุตม์ ธนาสุวรรณกุ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10090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ด.ช.พิชญุตม์ ธนาสุวรรณกุล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810090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ด.ช.พิชญุตม์ ธนาสุวรรณกุล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810090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ด.ช.พิชญุตม์ ธนาสุวรรณกุล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2178242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ด.ช.พิชญุตม์ ธนาสุวรรณกุล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132856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ด.ช.พิชญุตม์ ธนาสุวรรณกุล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836712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ด.ช.พิชญุตม์ ธนาสุวรรณกุล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836712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ด.ช.พิชญุตม์ ธนาสุวรรณกุล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810090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ด.ช.พิชญุตม์ ธนาสุวรรณกุล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2204864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ด.ช.พิชญุตม์ ธนาสุวรรณกุล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8184" y="2204864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ด.ช.พิชญุตม์ ธนาสุวรรณกุล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68344" y="2204864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ด.ช.พิชญุตม์ ธนาสุวรรณกุล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88024" y="2204864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ด.ช.พิชญุตม์ ธนาสุวรรณกุล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520" y="3789040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ด.ช.พิชญุตม์ ธนาสุวรรณกุล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3789040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ด.ช.พิชญุตม์ ธนาสุวรรณกุล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75856" y="3789040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ด.ช.พิชญุตม์ ธนาสุวรรณกุล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824536" y="3762418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ด.ช.พิชญุตม์ ธนาสุวรรณกุล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228184" y="3717032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ด.ช.พิชญุตม์ ธนาสุวรรณกุล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68344" y="3717032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ด.ช.พิชญุตม์ ธนาสุวรรณกุล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419872" y="5301208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ด.ช.พิชญุตม์ ธนาสุวรรณกุล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872208" y="5274586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ด.ช.พิชญุตม์ ธนาสุวรรณกุล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79512" y="5301208"/>
            <a:ext cx="1187624" cy="89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5496" y="168106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</a:t>
            </a:r>
            <a:r>
              <a:rPr lang="th-TH" sz="1400" dirty="0" err="1" smtClean="0"/>
              <a:t>พิชญุตม์</a:t>
            </a:r>
            <a:r>
              <a:rPr lang="th-TH" sz="1400" dirty="0" smtClean="0"/>
              <a:t> </a:t>
            </a:r>
            <a:r>
              <a:rPr lang="th-TH" sz="1400" dirty="0" err="1" smtClean="0"/>
              <a:t>ธนา</a:t>
            </a:r>
            <a:r>
              <a:rPr lang="th-TH" sz="1400" dirty="0" smtClean="0"/>
              <a:t>สุวรรณกุล</a:t>
            </a:r>
            <a:endParaRPr lang="th-TH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763688" y="170080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</a:t>
            </a:r>
            <a:r>
              <a:rPr lang="th-TH" sz="1400" dirty="0" err="1" smtClean="0"/>
              <a:t>ปุณณ</a:t>
            </a:r>
            <a:r>
              <a:rPr lang="th-TH" sz="1400" dirty="0" smtClean="0"/>
              <a:t>ฤทธิ์  แซ่เจียง</a:t>
            </a:r>
            <a:endParaRPr lang="th-TH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059832" y="170080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ด.ญ.ดั่งขวัญ อินจันทร์ณรงค์</a:t>
            </a:r>
            <a:endParaRPr lang="th-TH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156176" y="175307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ด.ช.วุฒิภัทร </a:t>
            </a:r>
            <a:r>
              <a:rPr lang="th-TH" sz="1400" dirty="0" err="1" smtClean="0"/>
              <a:t>วรรณ</a:t>
            </a:r>
            <a:r>
              <a:rPr lang="th-TH" sz="1400" dirty="0" smtClean="0"/>
              <a:t>จงคำ</a:t>
            </a:r>
            <a:endParaRPr lang="th-TH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170080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</a:t>
            </a:r>
            <a:r>
              <a:rPr lang="th-TH" sz="1400" dirty="0" err="1" smtClean="0"/>
              <a:t>ปุณณัตถ์</a:t>
            </a:r>
            <a:r>
              <a:rPr lang="th-TH" sz="1400" dirty="0" smtClean="0"/>
              <a:t> เชิดชูวุฒิกุล</a:t>
            </a:r>
            <a:endParaRPr lang="th-TH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668344" y="1772816"/>
            <a:ext cx="1260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</a:t>
            </a:r>
            <a:r>
              <a:rPr lang="th-TH" sz="1400" dirty="0" err="1" smtClean="0"/>
              <a:t>ติณณ์</a:t>
            </a:r>
            <a:r>
              <a:rPr lang="th-TH" sz="1400" dirty="0" smtClean="0"/>
              <a:t>  บุญเลิศ</a:t>
            </a:r>
            <a:endParaRPr lang="th-TH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9512" y="314096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</a:t>
            </a:r>
            <a:r>
              <a:rPr lang="th-TH" sz="1400" dirty="0" err="1" smtClean="0"/>
              <a:t>ปัณณ์</a:t>
            </a:r>
            <a:r>
              <a:rPr lang="th-TH" sz="1400" dirty="0" smtClean="0"/>
              <a:t>  ศรีอำไพ</a:t>
            </a:r>
            <a:endParaRPr lang="th-TH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203848" y="314096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</a:t>
            </a:r>
            <a:r>
              <a:rPr lang="th-TH" sz="1400" dirty="0" err="1" smtClean="0"/>
              <a:t>ธาวิต</a:t>
            </a:r>
            <a:r>
              <a:rPr lang="th-TH" sz="1400" dirty="0" smtClean="0"/>
              <a:t>  </a:t>
            </a:r>
            <a:r>
              <a:rPr lang="th-TH" sz="1400" dirty="0" err="1" smtClean="0"/>
              <a:t>รุ่งธ</a:t>
            </a:r>
            <a:r>
              <a:rPr lang="th-TH" sz="1400" dirty="0" smtClean="0"/>
              <a:t>นาภิรมย์</a:t>
            </a:r>
            <a:endParaRPr lang="th-TH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619672" y="314096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 smtClean="0"/>
              <a:t>ด.ช.ณฐ</a:t>
            </a:r>
            <a:r>
              <a:rPr lang="th-TH" sz="1400" dirty="0" smtClean="0"/>
              <a:t>พจน์ พึ่งพระ</a:t>
            </a:r>
            <a:r>
              <a:rPr lang="th-TH" sz="1400" dirty="0" err="1" smtClean="0"/>
              <a:t>จิตร์</a:t>
            </a:r>
            <a:endParaRPr lang="th-TH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644008" y="314096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ด.ญ.สุชานรี อมรเวชกุล</a:t>
            </a:r>
            <a:endParaRPr lang="th-TH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524328" y="314096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</a:t>
            </a:r>
            <a:r>
              <a:rPr lang="th-TH" sz="1400" dirty="0" err="1" smtClean="0"/>
              <a:t>พชร</a:t>
            </a:r>
            <a:r>
              <a:rPr lang="th-TH" sz="1400" dirty="0" smtClean="0"/>
              <a:t>ธรรม สว่างเนตร</a:t>
            </a:r>
            <a:endParaRPr lang="th-TH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084168" y="314096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</a:t>
            </a:r>
            <a:r>
              <a:rPr lang="th-TH" sz="1400" dirty="0" err="1" smtClean="0"/>
              <a:t>อชิรญา</a:t>
            </a:r>
            <a:r>
              <a:rPr lang="th-TH" sz="1400" dirty="0" smtClean="0"/>
              <a:t> </a:t>
            </a:r>
            <a:r>
              <a:rPr lang="th-TH" sz="1400" dirty="0" err="1" smtClean="0"/>
              <a:t>โพธิ</a:t>
            </a:r>
            <a:r>
              <a:rPr lang="th-TH" sz="1400" dirty="0" smtClean="0"/>
              <a:t>วังตระกูล</a:t>
            </a:r>
            <a:endParaRPr lang="th-TH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07504" y="472514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</a:t>
            </a:r>
            <a:r>
              <a:rPr lang="th-TH" sz="1400" dirty="0" err="1" smtClean="0"/>
              <a:t>รมณ</a:t>
            </a:r>
            <a:r>
              <a:rPr lang="th-TH" sz="1400" dirty="0" smtClean="0"/>
              <a:t> อุเหล่า</a:t>
            </a:r>
            <a:endParaRPr lang="th-TH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35696" y="472514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</a:t>
            </a:r>
            <a:r>
              <a:rPr lang="th-TH" sz="1400" dirty="0" err="1" smtClean="0"/>
              <a:t>วรภรณ์</a:t>
            </a:r>
            <a:r>
              <a:rPr lang="th-TH" sz="1400" dirty="0" smtClean="0"/>
              <a:t> จุลเจิม</a:t>
            </a:r>
            <a:endParaRPr lang="th-TH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156176" y="465313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ด.ญ.เมธาพร </a:t>
            </a:r>
            <a:r>
              <a:rPr lang="th-TH" sz="1400" dirty="0" err="1" smtClean="0"/>
              <a:t>เลาห</a:t>
            </a:r>
            <a:r>
              <a:rPr lang="th-TH" sz="1400" dirty="0" smtClean="0"/>
              <a:t>วิ</a:t>
            </a:r>
            <a:r>
              <a:rPr lang="th-TH" sz="1400" dirty="0" err="1" smtClean="0"/>
              <a:t>รภาพ</a:t>
            </a:r>
            <a:endParaRPr lang="th-TH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499992" y="472514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</a:t>
            </a:r>
            <a:r>
              <a:rPr lang="th-TH" sz="1400" dirty="0" err="1" smtClean="0"/>
              <a:t>พัทธ</a:t>
            </a:r>
            <a:r>
              <a:rPr lang="th-TH" sz="1400" dirty="0" smtClean="0"/>
              <a:t>ริ</a:t>
            </a:r>
            <a:r>
              <a:rPr lang="th-TH" sz="1400" dirty="0" err="1" smtClean="0"/>
              <a:t>นทร์</a:t>
            </a:r>
            <a:r>
              <a:rPr lang="th-TH" sz="1400" dirty="0" smtClean="0"/>
              <a:t> เตชะ</a:t>
            </a:r>
            <a:r>
              <a:rPr lang="th-TH" sz="1400" dirty="0" err="1" smtClean="0"/>
              <a:t>รัตนวงศ์</a:t>
            </a:r>
            <a:endParaRPr lang="th-TH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203848" y="472514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</a:t>
            </a:r>
            <a:r>
              <a:rPr lang="th-TH" sz="1400" dirty="0" err="1" smtClean="0"/>
              <a:t>ณา</a:t>
            </a:r>
            <a:r>
              <a:rPr lang="th-TH" sz="1400" dirty="0" smtClean="0"/>
              <a:t>ดา สุธีโสภณ</a:t>
            </a:r>
            <a:endParaRPr lang="th-TH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524328" y="465313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</a:t>
            </a:r>
            <a:r>
              <a:rPr lang="th-TH" sz="1400" dirty="0" err="1" smtClean="0"/>
              <a:t>มณิน</a:t>
            </a:r>
            <a:r>
              <a:rPr lang="th-TH" sz="1400" dirty="0" smtClean="0"/>
              <a:t>ธร หอมเพียร</a:t>
            </a:r>
            <a:endParaRPr lang="th-TH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07504" y="62373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ด.ญ.นทีกานต์ สรโยธิน</a:t>
            </a:r>
            <a:endParaRPr lang="th-TH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763688" y="62373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ด.ช.รัชพล </a:t>
            </a:r>
            <a:r>
              <a:rPr lang="th-TH" sz="1400" dirty="0" err="1" smtClean="0"/>
              <a:t>ลิขิตวร</a:t>
            </a:r>
            <a:r>
              <a:rPr lang="th-TH" sz="1400" dirty="0" smtClean="0"/>
              <a:t>สิริ</a:t>
            </a:r>
            <a:endParaRPr lang="th-TH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347864" y="62373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ด.ช.</a:t>
            </a:r>
            <a:r>
              <a:rPr lang="th-TH" sz="1400" dirty="0" err="1" smtClean="0"/>
              <a:t>โอมพัฒน์</a:t>
            </a:r>
            <a:r>
              <a:rPr lang="th-TH" sz="1400" dirty="0" smtClean="0"/>
              <a:t> โว</a:t>
            </a:r>
            <a:r>
              <a:rPr lang="th-TH" sz="1400" dirty="0" err="1" smtClean="0"/>
              <a:t>หเกียร</a:t>
            </a:r>
            <a:r>
              <a:rPr lang="th-TH" sz="1400" dirty="0" smtClean="0"/>
              <a:t>ติ</a:t>
            </a:r>
            <a:endParaRPr lang="th-TH" sz="1400" dirty="0"/>
          </a:p>
        </p:txBody>
      </p:sp>
      <p:pic>
        <p:nvPicPr>
          <p:cNvPr id="46" name="Picture 45" descr="ด.ช.พิชญุตม์ ธนาสุวรรณกุล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88224" y="5013176"/>
            <a:ext cx="864096" cy="1300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46" descr="ด.ช.พิชญุตม์ ธนาสุวรรณกุล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35210" y="5013176"/>
            <a:ext cx="841246" cy="1266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6300192" y="63093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คุณวงศ์จันทร์ รินนาศักดิ์</a:t>
            </a:r>
            <a:endParaRPr lang="th-TH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7740352" y="630932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คุณพิกุลแก้ว  คนซื่อ</a:t>
            </a:r>
            <a:endParaRPr lang="th-TH" sz="1400" dirty="0"/>
          </a:p>
        </p:txBody>
      </p:sp>
      <p:pic>
        <p:nvPicPr>
          <p:cNvPr id="50" name="Picture 49" descr="ด.ช.พิชญุตม์ ธนาสุวรรณกุล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220072" y="5013176"/>
            <a:ext cx="841246" cy="1266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TextBox 50"/>
          <p:cNvSpPr txBox="1"/>
          <p:nvPr/>
        </p:nvSpPr>
        <p:spPr>
          <a:xfrm>
            <a:off x="4932040" y="630932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คุณประทุม ชัยอักษรเวช</a:t>
            </a:r>
            <a:endParaRPr lang="th-TH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287</Words>
  <Application>Microsoft Office PowerPoint</Application>
  <PresentationFormat>On-screen Show (4:3)</PresentationFormat>
  <Paragraphs>55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Pratoom</dc:creator>
  <cp:lastModifiedBy>Ruangvit</cp:lastModifiedBy>
  <cp:revision>26</cp:revision>
  <dcterms:created xsi:type="dcterms:W3CDTF">2011-12-08T23:53:18Z</dcterms:created>
  <dcterms:modified xsi:type="dcterms:W3CDTF">2011-12-09T07:50:27Z</dcterms:modified>
</cp:coreProperties>
</file>