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144000" cy="6858000" type="screen4x3"/>
  <p:notesSz cx="6797675" cy="9931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399E8-9D78-4B79-B18E-187472D0E0B6}" type="datetimeFigureOut">
              <a:rPr lang="th-TH" smtClean="0"/>
              <a:pPr/>
              <a:t>17/08/59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9BAE0-6583-4E12-9C24-1D4C66520D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8" y="980728"/>
          <a:ext cx="8496944" cy="5370678"/>
        </p:xfrm>
        <a:graphic>
          <a:graphicData uri="http://schemas.openxmlformats.org/drawingml/2006/table">
            <a:tbl>
              <a:tblPr/>
              <a:tblGrid>
                <a:gridCol w="843546"/>
                <a:gridCol w="2446882"/>
                <a:gridCol w="1608030"/>
                <a:gridCol w="356180"/>
                <a:gridCol w="945585"/>
                <a:gridCol w="2296721"/>
              </a:tblGrid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b="1" dirty="0">
                          <a:latin typeface="Calibri"/>
                          <a:ea typeface="Calibri"/>
                          <a:cs typeface="+mj-cs"/>
                        </a:rPr>
                        <a:t>วัน / เวลา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b="1" dirty="0">
                          <a:latin typeface="Calibri"/>
                          <a:ea typeface="Calibri"/>
                          <a:cs typeface="+mj-cs"/>
                        </a:rPr>
                        <a:t>09.00  น.-10.00 </a:t>
                      </a:r>
                      <a:r>
                        <a:rPr lang="th-TH" sz="1200" b="1" dirty="0" smtClean="0">
                          <a:latin typeface="Calibri"/>
                          <a:ea typeface="Calibri"/>
                          <a:cs typeface="+mj-cs"/>
                        </a:rPr>
                        <a:t>น. ( สร้างบุคลิกภาพ</a:t>
                      </a:r>
                      <a:r>
                        <a:rPr lang="th-TH" sz="1200" b="1" baseline="0" dirty="0" smtClean="0">
                          <a:latin typeface="Calibri"/>
                          <a:ea typeface="Calibri"/>
                          <a:cs typeface="+mj-cs"/>
                        </a:rPr>
                        <a:t>  แนะนำกิจกรรม)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b="1" dirty="0">
                          <a:latin typeface="Calibri"/>
                          <a:ea typeface="Calibri"/>
                          <a:cs typeface="+mj-cs"/>
                        </a:rPr>
                        <a:t>10.00 น.</a:t>
                      </a:r>
                      <a:r>
                        <a:rPr lang="en-US" sz="1200" b="1" dirty="0">
                          <a:latin typeface="Calibri"/>
                          <a:ea typeface="Calibri"/>
                          <a:cs typeface="+mj-cs"/>
                        </a:rPr>
                        <a:t> – </a:t>
                      </a:r>
                      <a:r>
                        <a:rPr lang="en-US" sz="900" b="0" dirty="0">
                          <a:latin typeface="Calibri"/>
                          <a:ea typeface="Calibri"/>
                          <a:cs typeface="+mj-cs"/>
                        </a:rPr>
                        <a:t>11.00 </a:t>
                      </a:r>
                      <a:r>
                        <a:rPr lang="th-TH" sz="1050" b="0" dirty="0">
                          <a:latin typeface="Calibri"/>
                          <a:ea typeface="Calibri"/>
                          <a:cs typeface="+mj-cs"/>
                        </a:rPr>
                        <a:t>น</a:t>
                      </a:r>
                      <a:r>
                        <a:rPr lang="th-TH" sz="900" b="0" dirty="0">
                          <a:latin typeface="Calibri"/>
                          <a:ea typeface="Calibri"/>
                          <a:cs typeface="+mj-cs"/>
                        </a:rPr>
                        <a:t>.</a:t>
                      </a:r>
                      <a:endParaRPr lang="en-US" sz="1200" b="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b="1" dirty="0">
                          <a:latin typeface="Calibri"/>
                          <a:ea typeface="Calibri"/>
                          <a:cs typeface="+mj-cs"/>
                        </a:rPr>
                        <a:t>14.30 น.15.00 น.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b="1" dirty="0">
                          <a:latin typeface="Calibri"/>
                          <a:ea typeface="Calibri"/>
                          <a:cs typeface="+mj-cs"/>
                        </a:rPr>
                        <a:t>ผลไม้ / อาหาร</a:t>
                      </a:r>
                      <a:r>
                        <a:rPr lang="en-US" sz="1200" b="1" dirty="0">
                          <a:latin typeface="Calibri"/>
                          <a:ea typeface="Calibri"/>
                          <a:cs typeface="+mj-cs"/>
                        </a:rPr>
                        <a:t>/</a:t>
                      </a:r>
                      <a:r>
                        <a:rPr lang="th-TH" sz="1200" b="1" dirty="0">
                          <a:latin typeface="Calibri"/>
                          <a:ea typeface="Calibri"/>
                          <a:cs typeface="+mj-cs"/>
                        </a:rPr>
                        <a:t>อาหารว่างบ่าย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latin typeface="Calibri"/>
                          <a:ea typeface="Calibri"/>
                          <a:cs typeface="+mj-cs"/>
                        </a:rPr>
                        <a:t>จันทร์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+mj-cs"/>
                        </a:rPr>
                        <a:t>3/10/59</a:t>
                      </a:r>
                      <a:endParaRPr lang="en-US" sz="11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ความเคารพ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+mj-cs"/>
                        </a:rPr>
                        <a:t>Fun Language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>
                          <a:latin typeface="Calibri"/>
                          <a:ea typeface="Calibri"/>
                          <a:cs typeface="+mj-cs"/>
                        </a:rPr>
                        <a:t>รับประทานอาหารกลางวัน  แปรงฟัน  นอนพักผ่อน</a:t>
                      </a:r>
                      <a:endParaRPr lang="en-US" sz="120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ข้าวไข่เจียว แกงจืด  / ฝรั่ง / ขนมปังแยม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อังคาร 4/10/59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ความอดทน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+mj-cs"/>
                        </a:rPr>
                        <a:t>Taekwondo 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นิทานบันเทิง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บะหมี่ ลูกชิ้นน้ำ /  กล้วยไข่  /  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ข้าวโพดคลุกเนย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พุธ  5/10/59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ความอุตสาหะ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Kids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Cooking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ข้าวแกงจืดลูกเงาะ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/ สับปะรด /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  ขนมเค้ก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พฤหัส 6/10/59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ความรอบคอบ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+mj-cs"/>
                        </a:rPr>
                        <a:t>Song &amp; Dance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นิทานบันเทิง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ผัดมัก</a:t>
                      </a:r>
                      <a:r>
                        <a:rPr lang="th-TH" sz="1200" dirty="0" err="1" smtClean="0">
                          <a:latin typeface="Calibri"/>
                          <a:ea typeface="Calibri"/>
                          <a:cs typeface="+mj-cs"/>
                        </a:rPr>
                        <a:t>โรนี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ไส้กรอก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/ แตงโม / สับปะรด</a:t>
                      </a:r>
                      <a:r>
                        <a:rPr lang="th-TH" sz="1200" baseline="0" dirty="0" err="1" smtClean="0">
                          <a:latin typeface="Calibri"/>
                          <a:ea typeface="Calibri"/>
                          <a:cs typeface="+mj-cs"/>
                        </a:rPr>
                        <a:t>ชีสเช็ก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                                                                          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ศุกร์ 7/10/59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มารยาท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Taekwondo 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ข้าวไก่เทอริยากิ / มะละกอ / </a:t>
                      </a:r>
                      <a:r>
                        <a:rPr lang="th-TH" sz="1200" dirty="0" err="1" smtClean="0">
                          <a:latin typeface="Calibri"/>
                          <a:ea typeface="Calibri"/>
                          <a:cs typeface="+mj-cs"/>
                        </a:rPr>
                        <a:t>แซน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วิ</a:t>
                      </a:r>
                      <a:r>
                        <a:rPr lang="th-TH" sz="1200" dirty="0" err="1" smtClean="0">
                          <a:latin typeface="Calibri"/>
                          <a:ea typeface="Calibri"/>
                          <a:cs typeface="+mj-cs"/>
                        </a:rPr>
                        <a:t>ชโรล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dirty="0">
                          <a:latin typeface="Calibri"/>
                          <a:ea typeface="Calibri"/>
                          <a:cs typeface="+mj-cs"/>
                        </a:rPr>
                        <a:t>จันทร์ </a:t>
                      </a:r>
                      <a:r>
                        <a:rPr lang="th-TH" sz="1100" dirty="0" smtClean="0">
                          <a:latin typeface="Calibri"/>
                          <a:ea typeface="Calibri"/>
                          <a:cs typeface="+mj-cs"/>
                        </a:rPr>
                        <a:t>10</a:t>
                      </a:r>
                      <a:r>
                        <a:rPr lang="en-US" sz="1050" dirty="0" smtClean="0">
                          <a:latin typeface="Calibri"/>
                          <a:ea typeface="Calibri"/>
                          <a:cs typeface="+mj-cs"/>
                        </a:rPr>
                        <a:t>/10/59</a:t>
                      </a:r>
                      <a:endParaRPr lang="en-US" sz="105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ความรับผิดชอบ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+mj-cs"/>
                        </a:rPr>
                        <a:t>Fun Language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เส้นใหญ่ราดหน้าหมู / กล้วยหอม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 / </a:t>
                      </a:r>
                      <a:r>
                        <a:rPr lang="th-TH" sz="1200" baseline="0" dirty="0" err="1" smtClean="0">
                          <a:latin typeface="Calibri"/>
                          <a:ea typeface="Calibri"/>
                          <a:cs typeface="+mj-cs"/>
                        </a:rPr>
                        <a:t>เซี่ยง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ไฮ้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+mn-lt"/>
                          <a:ea typeface="Calibri"/>
                          <a:cs typeface="+mj-cs"/>
                        </a:rPr>
                        <a:t>อังคาร 11/10/59</a:t>
                      </a:r>
                      <a:endParaRPr lang="en-US" sz="12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การจัดระเบียบ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+mj-cs"/>
                        </a:rPr>
                        <a:t>Taekwondo 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นิทานบันเทิง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ข้าวไก่ทอด แกงจืด / ฝรั่ง  / ขนมปังเนย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น้ำตาล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+mn-lt"/>
                          <a:ea typeface="Calibri"/>
                          <a:cs typeface="+mj-cs"/>
                        </a:rPr>
                        <a:t>พุธ  12/10/59</a:t>
                      </a:r>
                      <a:endParaRPr lang="en-US" sz="12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ความจริงใจ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Kids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Cooking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ข้าวผัดหมูย่าง แกง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จืด/ 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แก้วมังกร / ขนมเค้ก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+mn-lt"/>
                          <a:ea typeface="Calibri"/>
                          <a:cs typeface="+mj-cs"/>
                        </a:rPr>
                        <a:t>พฤหัส 13/10/59</a:t>
                      </a:r>
                      <a:endParaRPr lang="en-US" sz="12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ความไว้วางใจ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Song &amp; Dance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นิทานบันเทิง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err="1" smtClean="0">
                          <a:latin typeface="Calibri"/>
                          <a:ea typeface="Calibri"/>
                          <a:cs typeface="+mj-cs"/>
                        </a:rPr>
                        <a:t>สปาเก็ตตี้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ราดซอส / แตงโม / 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เยลลี่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+mn-lt"/>
                          <a:ea typeface="Calibri"/>
                          <a:cs typeface="+mj-cs"/>
                        </a:rPr>
                        <a:t>ศุกร์ 14/10/59</a:t>
                      </a:r>
                      <a:endParaRPr lang="en-US" sz="12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การสื่อสาร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Taekwondo 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ข้าวไข่พะโล้ / </a:t>
                      </a:r>
                      <a:r>
                        <a:rPr lang="th-TH" sz="1200" baseline="0" dirty="0" err="1" smtClean="0">
                          <a:latin typeface="Calibri"/>
                          <a:ea typeface="Calibri"/>
                          <a:cs typeface="+mj-cs"/>
                        </a:rPr>
                        <a:t>แอ๊ปเปิ้ล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 /  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เฉาก๊วย ลูกชิด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latin typeface="Calibri"/>
                          <a:ea typeface="Calibri"/>
                          <a:cs typeface="+mj-cs"/>
                        </a:rPr>
                        <a:t>จันทร์ 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17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+mj-cs"/>
                        </a:rPr>
                        <a:t>/10/59</a:t>
                      </a:r>
                      <a:endParaRPr lang="en-US" sz="10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ความใจกว้าง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+mj-cs"/>
                        </a:rPr>
                        <a:t>Fun Language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ข้าวกระเพราไก่ ไข่ดาว/ กล้วยน้ำว้า</a:t>
                      </a:r>
                      <a:r>
                        <a:rPr lang="th-TH" sz="1200" baseline="0" dirty="0" smtClean="0">
                          <a:latin typeface="Calibri"/>
                          <a:ea typeface="Calibri"/>
                          <a:cs typeface="+mj-cs"/>
                        </a:rPr>
                        <a:t> / โดนัท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อังคาร 18/10/59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ความคิดสร้างสรรค์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+mj-cs"/>
                        </a:rPr>
                        <a:t>Taekwondo 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นิทานบันเทิง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err="1" smtClean="0">
                          <a:latin typeface="Calibri"/>
                          <a:ea typeface="Calibri"/>
                          <a:cs typeface="+mj-cs"/>
                        </a:rPr>
                        <a:t>สปาเก็ตตี้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ราดซอส ไส้กรอก แฮม / แตงโม  / </a:t>
                      </a: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ทองม้วน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พุธ  19/10/59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ความร่วมมือ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Kids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Cooking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baseline="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ข้าวมันไก่ 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/ สับปะรด   /   ขนมเค้ก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พฤหัส 20/10/59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ความเห็นอกเห็นใจ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Song &amp; Dance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j-cs"/>
                        </a:rPr>
                        <a:t>นิทานบันเทิง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ข้าวขาหมู </a:t>
                      </a:r>
                      <a:r>
                        <a:rPr lang="th-TH" sz="1200" dirty="0" smtClean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/  กล้วยไข่  </a:t>
                      </a:r>
                      <a:r>
                        <a:rPr lang="th-TH" sz="1200" dirty="0" smtClean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/นางเล็ด</a:t>
                      </a:r>
                      <a:endParaRPr lang="en-US" sz="12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latin typeface="+mn-lt"/>
                          <a:ea typeface="Calibri"/>
                          <a:cs typeface="+mj-cs"/>
                        </a:rPr>
                        <a:t>ศุกร์ 21/10/59</a:t>
                      </a:r>
                      <a:endParaRPr lang="en-US" sz="1400" dirty="0">
                        <a:latin typeface="+mn-lt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นิทานสอนเด็ก   การเอื้อเฟื้อเผื่อแผ่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+mn-cs"/>
                        </a:rPr>
                        <a:t>Taekwondo </a:t>
                      </a: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latin typeface="Calibri"/>
                          <a:ea typeface="Calibri"/>
                          <a:cs typeface="+mj-cs"/>
                        </a:rPr>
                        <a:t>ปริศนาคำทาย</a:t>
                      </a:r>
                      <a:endParaRPr lang="en-US" sz="1200" dirty="0"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baseline="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เส้นหมี่ลูกชิ้นน้ำ    / </a:t>
                      </a:r>
                      <a:r>
                        <a:rPr lang="th-TH" sz="1200" kern="1200" baseline="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แอ๊ปเปิ้ล</a:t>
                      </a:r>
                      <a:r>
                        <a:rPr lang="th-TH" sz="1200" kern="1200" baseline="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</a:t>
                      </a:r>
                      <a:r>
                        <a:rPr lang="th-TH" sz="1200" kern="1200" baseline="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/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ขนมปาร์ตี้</a:t>
                      </a:r>
                      <a:r>
                        <a:rPr lang="th-TH" sz="1200" kern="1200" baseline="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41485" marR="41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Picture 1" descr="โลโก้ติดหน้าอ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63681"/>
            <a:ext cx="792088" cy="78060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55576" y="404664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cs typeface="+mj-cs"/>
              </a:rPr>
              <a:t>ตารางกิจกรรม- อาหาร </a:t>
            </a:r>
            <a:r>
              <a:rPr lang="en-US" sz="2000" dirty="0" smtClean="0">
                <a:cs typeface="+mj-cs"/>
              </a:rPr>
              <a:t>Day Camp </a:t>
            </a:r>
            <a:r>
              <a:rPr lang="th-TH" sz="2000" dirty="0" smtClean="0">
                <a:cs typeface="+mj-cs"/>
              </a:rPr>
              <a:t>ปฐมวัย </a:t>
            </a:r>
            <a:r>
              <a:rPr lang="en-US" sz="2000" dirty="0" smtClean="0">
                <a:cs typeface="+mj-cs"/>
              </a:rPr>
              <a:t>YWCA </a:t>
            </a:r>
            <a:r>
              <a:rPr lang="th-TH" sz="2000" dirty="0" smtClean="0">
                <a:cs typeface="+mj-cs"/>
              </a:rPr>
              <a:t> กรุงเทพฯ  วันที่ </a:t>
            </a:r>
            <a:r>
              <a:rPr lang="th-TH" sz="2000" dirty="0" smtClean="0">
                <a:cs typeface="+mj-cs"/>
              </a:rPr>
              <a:t>3 – 21 ตุลาคม </a:t>
            </a:r>
            <a:r>
              <a:rPr lang="th-TH" sz="2000" dirty="0" smtClean="0">
                <a:cs typeface="+mj-cs"/>
              </a:rPr>
              <a:t>2559</a:t>
            </a:r>
            <a:endParaRPr lang="th-TH" sz="2000" dirty="0"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6381328"/>
            <a:ext cx="8496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u="sng" dirty="0" smtClean="0">
                <a:cs typeface="+mj-cs"/>
              </a:rPr>
              <a:t>หมายเหตุ </a:t>
            </a:r>
            <a:r>
              <a:rPr lang="th-TH" sz="1200" dirty="0" smtClean="0">
                <a:cs typeface="+mj-cs"/>
              </a:rPr>
              <a:t>รายการหรือกิจกรรมอาจมีการปรับเปลี่ยนตามความเหมาะสม / กิจกรรมพิเศษสอนโดยครูผู้เชี่ยวชาญ  กิจกรรมทาง</a:t>
            </a:r>
            <a:r>
              <a:rPr lang="th-TH" sz="1200" smtClean="0">
                <a:cs typeface="+mj-cs"/>
              </a:rPr>
              <a:t>ภาษา ศิลปะ  </a:t>
            </a:r>
            <a:r>
              <a:rPr lang="th-TH" sz="1200" dirty="0" smtClean="0">
                <a:cs typeface="+mj-cs"/>
              </a:rPr>
              <a:t>สอนโดยครูมืออาชีพปฐมวัย  ผ่านสื่อและอุปกรณ์ของปฐมวัย</a:t>
            </a:r>
            <a:endParaRPr lang="th-TH" sz="12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1835</TotalTime>
  <Words>415</Words>
  <Application>Microsoft Office PowerPoint</Application>
  <PresentationFormat>On-screen Show 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Pratoom</dc:creator>
  <cp:lastModifiedBy>Pratoom</cp:lastModifiedBy>
  <cp:revision>190</cp:revision>
  <dcterms:created xsi:type="dcterms:W3CDTF">2015-01-26T06:46:03Z</dcterms:created>
  <dcterms:modified xsi:type="dcterms:W3CDTF">2016-08-17T01:30:45Z</dcterms:modified>
</cp:coreProperties>
</file>