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8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FBB2-85D4-422C-87E5-FB552A199CF9}" type="datetimeFigureOut">
              <a:rPr lang="th-TH" smtClean="0"/>
              <a:pPr/>
              <a:t>31/01/57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CB4DA-612B-41DF-B6D5-D9A8C3872E3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ywcabangkok.com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262408">
            <a:off x="1808469" y="3280780"/>
            <a:ext cx="1983237" cy="137301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2480" y="188642"/>
            <a:ext cx="5538615" cy="26161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Day Camp </a:t>
            </a:r>
            <a:r>
              <a:rPr lang="th-TH" b="1" dirty="0" smtClean="0"/>
              <a:t>ปฐมวัย</a:t>
            </a:r>
            <a:r>
              <a:rPr lang="th-TH" dirty="0" smtClean="0"/>
              <a:t> </a:t>
            </a:r>
            <a:r>
              <a:rPr lang="en-US" dirty="0" smtClean="0"/>
              <a:t>YWCA </a:t>
            </a:r>
            <a:r>
              <a:rPr lang="th-TH" b="1" dirty="0" smtClean="0"/>
              <a:t>กรุงเทพฯ</a:t>
            </a:r>
          </a:p>
          <a:p>
            <a:r>
              <a:rPr lang="th-TH" sz="1800" dirty="0" smtClean="0"/>
              <a:t>	วันที่ 10 – 28 มีนาคม 2557  ค่าลงทะเบียน 6</a:t>
            </a:r>
            <a:r>
              <a:rPr lang="en-US" sz="1800" dirty="0" smtClean="0"/>
              <a:t>,</a:t>
            </a:r>
            <a:r>
              <a:rPr lang="th-TH" sz="1800" dirty="0" smtClean="0"/>
              <a:t>000 บาท</a:t>
            </a:r>
          </a:p>
          <a:p>
            <a:r>
              <a:rPr lang="th-TH" sz="1800" dirty="0"/>
              <a:t>	</a:t>
            </a:r>
            <a:r>
              <a:rPr lang="th-TH" sz="1800" dirty="0" smtClean="0"/>
              <a:t>วันที่ 31 มี.ค. – 11 เมษายน 2557  ค่าลงทะเบียน 3</a:t>
            </a:r>
            <a:r>
              <a:rPr lang="en-US" sz="1800" dirty="0" smtClean="0"/>
              <a:t>,</a:t>
            </a:r>
            <a:r>
              <a:rPr lang="th-TH" sz="1800" dirty="0" smtClean="0"/>
              <a:t>600 บาท</a:t>
            </a:r>
          </a:p>
          <a:p>
            <a:r>
              <a:rPr lang="en-US" sz="1800" dirty="0"/>
              <a:t>	</a:t>
            </a:r>
            <a:r>
              <a:rPr lang="th-TH" sz="1800" dirty="0" smtClean="0"/>
              <a:t>วันที่ 21 – 30 เมษายน 2557  ค่าลงทะเบียนคนละ 3</a:t>
            </a:r>
            <a:r>
              <a:rPr lang="en-US" sz="1800" dirty="0" smtClean="0"/>
              <a:t>,</a:t>
            </a:r>
            <a:r>
              <a:rPr lang="th-TH" sz="1800" dirty="0" smtClean="0"/>
              <a:t>200 บาท</a:t>
            </a:r>
          </a:p>
          <a:p>
            <a:r>
              <a:rPr lang="th-TH" sz="1800" dirty="0" smtClean="0"/>
              <a:t>	</a:t>
            </a:r>
          </a:p>
          <a:p>
            <a:r>
              <a:rPr lang="th-TH" sz="1800" dirty="0"/>
              <a:t>	</a:t>
            </a:r>
            <a:r>
              <a:rPr lang="th-TH" sz="1800" dirty="0" smtClean="0"/>
              <a:t>หมายเหตุ  ผู้ที่ต้องการลงทะเบียนรายสัปดาห์ ๆ ละ 2200 บาท  </a:t>
            </a:r>
          </a:p>
          <a:p>
            <a:r>
              <a:rPr lang="th-TH" sz="1800" dirty="0" smtClean="0"/>
              <a:t>	รายวัน ๆ ละ 500 บาท    </a:t>
            </a:r>
          </a:p>
          <a:p>
            <a:endParaRPr lang="th-TH" dirty="0"/>
          </a:p>
        </p:txBody>
      </p:sp>
      <p:sp>
        <p:nvSpPr>
          <p:cNvPr id="10" name="5-Point Star 9"/>
          <p:cNvSpPr/>
          <p:nvPr/>
        </p:nvSpPr>
        <p:spPr>
          <a:xfrm>
            <a:off x="776536" y="620688"/>
            <a:ext cx="312035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5-Point Star 11"/>
          <p:cNvSpPr/>
          <p:nvPr/>
        </p:nvSpPr>
        <p:spPr>
          <a:xfrm>
            <a:off x="776536" y="908720"/>
            <a:ext cx="312035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5-Point Star 12"/>
          <p:cNvSpPr/>
          <p:nvPr/>
        </p:nvSpPr>
        <p:spPr>
          <a:xfrm>
            <a:off x="776536" y="1700808"/>
            <a:ext cx="312035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5-Point Star 14"/>
          <p:cNvSpPr/>
          <p:nvPr/>
        </p:nvSpPr>
        <p:spPr>
          <a:xfrm>
            <a:off x="776536" y="1196752"/>
            <a:ext cx="312035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40" y="2060848"/>
            <a:ext cx="2302598" cy="180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2120">
            <a:off x="282722" y="2700012"/>
            <a:ext cx="1702271" cy="1986421"/>
          </a:xfrm>
          <a:prstGeom prst="rect">
            <a:avLst/>
          </a:prstGeom>
          <a:noFill/>
          <a:ln>
            <a:noFill/>
          </a:ln>
          <a:effectLst/>
          <a:scene3d>
            <a:camera prst="perspectiveHeroicExtremeRightFacing"/>
            <a:lightRig rig="threePt" dir="t"/>
          </a:scene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733086" y="2852936"/>
            <a:ext cx="4056451" cy="21094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b="1" u="sng" dirty="0" smtClean="0"/>
              <a:t>สมัครและโอนเงินได้ที่ </a:t>
            </a:r>
          </a:p>
          <a:p>
            <a:r>
              <a:rPr lang="th-TH" sz="1600" dirty="0" smtClean="0"/>
              <a:t>สมาคม </a:t>
            </a:r>
            <a:r>
              <a:rPr lang="en-US" sz="1600" dirty="0" smtClean="0"/>
              <a:t>YWCA </a:t>
            </a:r>
            <a:r>
              <a:rPr lang="th-TH" sz="1600" dirty="0" smtClean="0"/>
              <a:t>กรุงเทพฯ</a:t>
            </a:r>
          </a:p>
          <a:p>
            <a:r>
              <a:rPr lang="th-TH" sz="1600" dirty="0" smtClean="0"/>
              <a:t>ธนาคารกรุงเทพฯ สาขาสวนพลู  เลขที่ 200-0-59965-0</a:t>
            </a:r>
          </a:p>
          <a:p>
            <a:r>
              <a:rPr lang="th-TH" sz="1600" dirty="0" smtClean="0"/>
              <a:t>ธนาคารกสิกรไทย สาขาสีลม เลขที่ 001-2-63748-9</a:t>
            </a:r>
          </a:p>
          <a:p>
            <a:r>
              <a:rPr lang="th-TH" sz="1600" dirty="0" smtClean="0"/>
              <a:t>ธนาคาร </a:t>
            </a:r>
            <a:r>
              <a:rPr lang="en-US" sz="1600" dirty="0" smtClean="0"/>
              <a:t>UOB </a:t>
            </a:r>
            <a:r>
              <a:rPr lang="th-TH" sz="1600" dirty="0" smtClean="0"/>
              <a:t>สาขาไทยวา เลขที่ 094-2-11340-8</a:t>
            </a:r>
          </a:p>
          <a:p>
            <a:r>
              <a:rPr lang="th-TH" sz="1600" dirty="0" smtClean="0"/>
              <a:t>โทรศัพท์ 081-868-9322 </a:t>
            </a:r>
            <a:r>
              <a:rPr lang="en-US" sz="1600" dirty="0" smtClean="0"/>
              <a:t>, </a:t>
            </a:r>
            <a:r>
              <a:rPr lang="th-TH" sz="1600" dirty="0" smtClean="0"/>
              <a:t> 02-286-1936 </a:t>
            </a:r>
            <a:r>
              <a:rPr lang="en-US" sz="1600" dirty="0" smtClean="0"/>
              <a:t># </a:t>
            </a:r>
            <a:r>
              <a:rPr lang="th-TH" sz="1600" dirty="0" smtClean="0"/>
              <a:t>115  </a:t>
            </a:r>
            <a:r>
              <a:rPr lang="en-US" sz="1600" dirty="0" smtClean="0"/>
              <a:t>Fax # </a:t>
            </a:r>
            <a:r>
              <a:rPr lang="th-TH" sz="1600" dirty="0" smtClean="0"/>
              <a:t>519 </a:t>
            </a:r>
          </a:p>
          <a:p>
            <a:r>
              <a:rPr lang="en-US" sz="1600" dirty="0" smtClean="0">
                <a:hlinkClick r:id="rId5"/>
              </a:rPr>
              <a:t>www.ywcabangkok.com</a:t>
            </a:r>
            <a:r>
              <a:rPr lang="en-US" sz="1600" dirty="0" smtClean="0"/>
              <a:t>  </a:t>
            </a:r>
            <a:endParaRPr lang="en-US" sz="1600" dirty="0"/>
          </a:p>
          <a:p>
            <a:r>
              <a:rPr lang="en-US" sz="1600" dirty="0" smtClean="0"/>
              <a:t>E-mail : krumamc@gmail.com</a:t>
            </a:r>
            <a:endParaRPr lang="th-TH" sz="16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8177">
            <a:off x="5675798" y="1252228"/>
            <a:ext cx="2022648" cy="13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ounded Rectangular Callout 21"/>
          <p:cNvSpPr/>
          <p:nvPr/>
        </p:nvSpPr>
        <p:spPr>
          <a:xfrm>
            <a:off x="194473" y="4725144"/>
            <a:ext cx="5772641" cy="1800200"/>
          </a:xfrm>
          <a:prstGeom prst="wedgeRound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Jesus  story , Body move ,</a:t>
            </a:r>
          </a:p>
          <a:p>
            <a:pPr algn="ctr"/>
            <a:r>
              <a:rPr lang="en-US" sz="2400" dirty="0" smtClean="0"/>
              <a:t>Song for kids, kid cook &amp; Art Creation</a:t>
            </a:r>
          </a:p>
          <a:p>
            <a:pPr algn="ctr"/>
            <a:r>
              <a:rPr lang="th-TH" sz="1800" dirty="0" smtClean="0"/>
              <a:t>กิจกรรมสนุกสนานผ่อนคลาย  ได้สาระ ประสบการณ์ ความรู้รอบตัว      </a:t>
            </a:r>
          </a:p>
          <a:p>
            <a:pPr algn="ctr"/>
            <a:r>
              <a:rPr lang="th-TH" sz="1800" dirty="0" smtClean="0"/>
              <a:t>โดย     คณะครูมืออาชีพมอน</a:t>
            </a:r>
            <a:r>
              <a:rPr lang="th-TH" sz="1800" dirty="0" err="1" smtClean="0"/>
              <a:t>เตส</a:t>
            </a:r>
            <a:r>
              <a:rPr lang="th-TH" sz="1800" dirty="0" smtClean="0"/>
              <a:t>ซอรี่ ปฐมวัย </a:t>
            </a:r>
            <a:r>
              <a:rPr lang="en-US" sz="1800" dirty="0" smtClean="0"/>
              <a:t>YWCA </a:t>
            </a:r>
            <a:r>
              <a:rPr lang="th-TH" sz="1800" dirty="0" smtClean="0"/>
              <a:t>กรุงเทพฯ</a:t>
            </a:r>
            <a:endParaRPr lang="en-US" sz="1800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th-TH" dirty="0"/>
          </a:p>
        </p:txBody>
      </p:sp>
      <p:sp>
        <p:nvSpPr>
          <p:cNvPr id="23" name="Explosion 1 22"/>
          <p:cNvSpPr/>
          <p:nvPr/>
        </p:nvSpPr>
        <p:spPr>
          <a:xfrm>
            <a:off x="6083575" y="4869160"/>
            <a:ext cx="3822425" cy="1988840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รับรุ่นละ 30 คน</a:t>
            </a:r>
            <a:endParaRPr lang="th-TH" b="1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4289">
            <a:off x="7556289" y="278928"/>
            <a:ext cx="2278536" cy="1573118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 descr="IMG_231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016896" y="3789042"/>
            <a:ext cx="1638182" cy="11294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04526" y="764705"/>
          <a:ext cx="8460942" cy="4330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06"/>
                <a:gridCol w="1208706"/>
                <a:gridCol w="1208706"/>
                <a:gridCol w="1208706"/>
                <a:gridCol w="1208706"/>
                <a:gridCol w="1208706"/>
                <a:gridCol w="1208706"/>
              </a:tblGrid>
              <a:tr h="70871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วัน/เวลา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/>
                        <a:t>09.00-10.00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10.00-11.30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11.30 – 14.00 น.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14.00 -15.30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15.30</a:t>
                      </a:r>
                      <a:r>
                        <a:rPr lang="th-TH" sz="2000" baseline="0" dirty="0" smtClean="0"/>
                        <a:t> -16.30</a:t>
                      </a:r>
                      <a:endParaRPr lang="th-TH" sz="2000" dirty="0"/>
                    </a:p>
                  </a:txBody>
                  <a:tcPr marL="99060" marR="99060"/>
                </a:tc>
              </a:tr>
              <a:tr h="703025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วันจันทร์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เรื่องเล่ายามเช้า</a:t>
                      </a:r>
                    </a:p>
                    <a:p>
                      <a:pPr algn="ctr"/>
                      <a:r>
                        <a:rPr lang="th-TH" sz="1600" dirty="0" smtClean="0"/>
                        <a:t>คนรอบตัวฉัน</a:t>
                      </a:r>
                    </a:p>
                  </a:txBody>
                  <a:tcPr marL="99060" marR="99060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อาหารว่างเช้า  ผลไม้ และนมโรงเรียน</a:t>
                      </a:r>
                    </a:p>
                    <a:p>
                      <a:pPr algn="ctr"/>
                      <a:r>
                        <a:rPr lang="th-TH" sz="2000" dirty="0" smtClean="0"/>
                        <a:t>ฝึกเด็กมานั่งรับประทานเอง </a:t>
                      </a:r>
                    </a:p>
                    <a:p>
                      <a:pPr algn="ctr"/>
                      <a:r>
                        <a:rPr lang="th-TH" sz="2000" dirty="0" smtClean="0"/>
                        <a:t>ในขณะที่มีกิจกรรมเสรีให้เลือกทำ</a:t>
                      </a:r>
                      <a:endParaRPr lang="th-TH" sz="2000" dirty="0"/>
                    </a:p>
                  </a:txBody>
                  <a:tcPr marL="99060" marR="99060"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Art</a:t>
                      </a:r>
                    </a:p>
                    <a:p>
                      <a:pPr algn="ctr"/>
                      <a:r>
                        <a:rPr lang="en-US" sz="2000" dirty="0" smtClean="0"/>
                        <a:t>Creation</a:t>
                      </a:r>
                      <a:endParaRPr lang="th-TH" sz="2000" dirty="0" smtClean="0"/>
                    </a:p>
                  </a:txBody>
                  <a:tcPr marL="99060" marR="99060"/>
                </a:tc>
                <a:tc rowSpan="5">
                  <a:txBody>
                    <a:bodyPr/>
                    <a:lstStyle/>
                    <a:p>
                      <a:pPr algn="ctr"/>
                      <a:endParaRPr lang="th-TH" sz="2000" dirty="0" smtClean="0"/>
                    </a:p>
                    <a:p>
                      <a:pPr algn="ctr"/>
                      <a:r>
                        <a:rPr lang="th-TH" sz="2000" dirty="0" smtClean="0"/>
                        <a:t>อาหารกลางวัน และพักผ่อน  </a:t>
                      </a:r>
                    </a:p>
                    <a:p>
                      <a:pPr algn="ctr"/>
                      <a:r>
                        <a:rPr lang="th-TH" sz="2000" dirty="0" smtClean="0"/>
                        <a:t>ตื่นนอน</a:t>
                      </a:r>
                      <a:r>
                        <a:rPr lang="th-TH" sz="2000" baseline="0" dirty="0" smtClean="0"/>
                        <a:t> ดื่มนม รับประทานอาหารว่างบ่าย</a:t>
                      </a:r>
                      <a:endParaRPr lang="th-TH" sz="2000" dirty="0"/>
                    </a:p>
                  </a:txBody>
                  <a:tcPr marL="99060" marR="99060"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เกมการละเล่น</a:t>
                      </a:r>
                      <a:endParaRPr lang="th-TH" sz="2000" dirty="0"/>
                    </a:p>
                  </a:txBody>
                  <a:tcPr marL="99060" marR="99060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กิจกรรมลาในชั้นเรียน ส่งเด็กกลับบ้าน</a:t>
                      </a:r>
                    </a:p>
                    <a:p>
                      <a:pPr algn="ctr"/>
                      <a:r>
                        <a:rPr lang="th-TH" sz="1600" dirty="0" smtClean="0"/>
                        <a:t>เด็กๆ ออกสนาม รอผู้ปกครองรับกลับบ้าน</a:t>
                      </a:r>
                    </a:p>
                    <a:p>
                      <a:pPr algn="ctr"/>
                      <a:r>
                        <a:rPr lang="th-TH" sz="1600" dirty="0" smtClean="0"/>
                        <a:t>เกินเวลา 16.30 น.-17.00</a:t>
                      </a:r>
                      <a:r>
                        <a:rPr lang="th-TH" sz="1600" baseline="0" dirty="0" smtClean="0"/>
                        <a:t> น.</a:t>
                      </a:r>
                      <a:r>
                        <a:rPr lang="th-TH" sz="1600" dirty="0" smtClean="0"/>
                        <a:t> ค่าล่วงเวลา ครั้งละ</a:t>
                      </a:r>
                      <a:r>
                        <a:rPr lang="th-TH" sz="1600" baseline="0" dirty="0" smtClean="0"/>
                        <a:t> 50 บาท </a:t>
                      </a:r>
                    </a:p>
                    <a:p>
                      <a:pPr algn="ctr"/>
                      <a:r>
                        <a:rPr lang="th-TH" sz="1600" baseline="0" dirty="0" smtClean="0"/>
                        <a:t>เกินเวลา 17.00 น. – 18.00 น. ครั้งละ 100 บาท</a:t>
                      </a:r>
                      <a:endParaRPr lang="th-TH" sz="1600" dirty="0" smtClean="0"/>
                    </a:p>
                    <a:p>
                      <a:pPr algn="ctr"/>
                      <a:endParaRPr lang="th-TH" sz="2000" dirty="0"/>
                    </a:p>
                  </a:txBody>
                  <a:tcPr marL="99060" marR="99060" vert="vert270"/>
                </a:tc>
              </a:tr>
              <a:tr h="70871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วันอังคาร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เรื่องเล่ายามเช้า</a:t>
                      </a:r>
                    </a:p>
                    <a:p>
                      <a:pPr algn="ctr"/>
                      <a:r>
                        <a:rPr lang="th-TH" sz="1600" dirty="0" smtClean="0"/>
                        <a:t>เมืองไทยน่ารู้</a:t>
                      </a:r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kids</a:t>
                      </a:r>
                    </a:p>
                    <a:p>
                      <a:pPr algn="ctr"/>
                      <a:r>
                        <a:rPr lang="en-US" sz="2000" dirty="0" smtClean="0"/>
                        <a:t>cook</a:t>
                      </a:r>
                      <a:endParaRPr lang="th-TH" sz="2000" dirty="0" smtClean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เล่นกับคำ</a:t>
                      </a:r>
                    </a:p>
                    <a:p>
                      <a:pPr algn="ctr"/>
                      <a:r>
                        <a:rPr lang="th-TH" sz="2000" dirty="0" smtClean="0"/>
                        <a:t>ภาษาไทย</a:t>
                      </a:r>
                      <a:endParaRPr lang="th-TH" sz="2000" dirty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</a:tr>
              <a:tr h="70871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วันพุธ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เรื่องเล่ายามเช้า</a:t>
                      </a:r>
                    </a:p>
                    <a:p>
                      <a:pPr algn="ctr"/>
                      <a:r>
                        <a:rPr lang="th-TH" sz="1400" dirty="0" smtClean="0"/>
                        <a:t>เพื่อนบ้านของไทย</a:t>
                      </a:r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Jesus</a:t>
                      </a:r>
                    </a:p>
                    <a:p>
                      <a:pPr algn="ctr"/>
                      <a:r>
                        <a:rPr lang="en-US" sz="2000" dirty="0" smtClean="0"/>
                        <a:t>story</a:t>
                      </a:r>
                      <a:endParaRPr lang="th-TH" sz="2000" dirty="0" smtClean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นิทานบันเทิง</a:t>
                      </a:r>
                      <a:endParaRPr lang="th-TH" sz="2000" dirty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</a:tr>
              <a:tr h="70871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วันพฤหัส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เรื่องเล่ายามเช้า</a:t>
                      </a:r>
                    </a:p>
                    <a:p>
                      <a:pPr algn="ctr"/>
                      <a:r>
                        <a:rPr lang="th-TH" sz="1400" dirty="0" smtClean="0"/>
                        <a:t>รู้รอบโลก</a:t>
                      </a:r>
                      <a:endParaRPr lang="th-TH" sz="1600" dirty="0" smtClean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song</a:t>
                      </a:r>
                    </a:p>
                    <a:p>
                      <a:pPr algn="ctr"/>
                      <a:r>
                        <a:rPr lang="en-US" sz="2000" dirty="0" smtClean="0"/>
                        <a:t>for</a:t>
                      </a:r>
                      <a:r>
                        <a:rPr lang="en-US" sz="2000" baseline="0" dirty="0" smtClean="0"/>
                        <a:t> kids</a:t>
                      </a:r>
                      <a:endParaRPr lang="th-TH" sz="2000" dirty="0" smtClean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ตัวเลขแสนสนุก</a:t>
                      </a:r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</a:tr>
              <a:tr h="782613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วันศุกร์</a:t>
                      </a:r>
                      <a:endParaRPr lang="th-TH" sz="20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เรื่องเล่ายามเช้า</a:t>
                      </a:r>
                    </a:p>
                    <a:p>
                      <a:pPr algn="ctr"/>
                      <a:r>
                        <a:rPr lang="th-TH" sz="1400" dirty="0" smtClean="0"/>
                        <a:t>ฉันทำอะไรได้บ้าง</a:t>
                      </a:r>
                    </a:p>
                    <a:p>
                      <a:pPr algn="ctr"/>
                      <a:endParaRPr lang="th-TH" sz="1600" dirty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Body</a:t>
                      </a:r>
                    </a:p>
                    <a:p>
                      <a:pPr algn="ctr"/>
                      <a:r>
                        <a:rPr lang="en-US" sz="2000" dirty="0" smtClean="0"/>
                        <a:t>Move</a:t>
                      </a:r>
                      <a:endParaRPr lang="th-TH" sz="2000" dirty="0" smtClean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เล่นกับคำ</a:t>
                      </a:r>
                    </a:p>
                    <a:p>
                      <a:pPr algn="ctr"/>
                      <a:r>
                        <a:rPr lang="th-TH" sz="1600" dirty="0" smtClean="0"/>
                        <a:t>ภาษาอังกฤษ</a:t>
                      </a:r>
                      <a:endParaRPr lang="th-TH" sz="1600" dirty="0"/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64601" y="188642"/>
            <a:ext cx="702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ตารางกิจกรรม </a:t>
            </a:r>
            <a:r>
              <a:rPr lang="en-US" sz="2400" dirty="0" smtClean="0"/>
              <a:t>Day Camp </a:t>
            </a:r>
            <a:r>
              <a:rPr lang="th-TH" sz="2400" b="1" dirty="0" smtClean="0"/>
              <a:t>ปฐมวัย  ประจำสัปดาห์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497" y="5157194"/>
            <a:ext cx="92050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Day Camp </a:t>
            </a:r>
            <a:r>
              <a:rPr lang="th-TH" sz="1600" dirty="0" smtClean="0"/>
              <a:t>ปฐมวัย ใช้รูปแบบการจัดกิจกรรม ตามแนวทางของระบบมอน</a:t>
            </a:r>
            <a:r>
              <a:rPr lang="th-TH" sz="1600" dirty="0" err="1" smtClean="0"/>
              <a:t>เตส</a:t>
            </a:r>
            <a:r>
              <a:rPr lang="th-TH" sz="1600" dirty="0" smtClean="0"/>
              <a:t>ซอรี่ (โดยใช้อุปกรณ์ ของเล่น แทนอุปกรณ์มอน</a:t>
            </a:r>
            <a:r>
              <a:rPr lang="th-TH" sz="1600" dirty="0" err="1" smtClean="0"/>
              <a:t>เตส</a:t>
            </a:r>
            <a:r>
              <a:rPr lang="th-TH" sz="1600" dirty="0" smtClean="0"/>
              <a:t>ซอรี่ )   </a:t>
            </a:r>
          </a:p>
          <a:p>
            <a:r>
              <a:rPr lang="th-TH" sz="1600" dirty="0" smtClean="0"/>
              <a:t>โดยการจัดกิจกรรมหลากหลายให้เด็กเลือกลงมือทำงานตามความสนใจ โดยจะมีเวลาของวงกลมใหญ่ ที่ให้เด็กมาเรียนรู้ร่วมกัน ตามเวลาที่กำหนด</a:t>
            </a:r>
          </a:p>
          <a:p>
            <a:r>
              <a:rPr lang="th-TH" sz="1600" dirty="0" smtClean="0"/>
              <a:t>ทั้งนี้เพื่อเด็กได้เรียนรู้ ฝึกบุคลิกภาพในการคิด ตัดสินใจเลือก การรอคอย ความรับผิดชอบ ความมีระเบียบ การเคารพสิทธิ การเป็นมิตร การแบ่งปัน ฯลฯ</a:t>
            </a:r>
          </a:p>
          <a:p>
            <a:r>
              <a:rPr lang="th-TH" sz="1600" dirty="0" smtClean="0"/>
              <a:t>ขอความร่วมมือผู้ปกครอง </a:t>
            </a:r>
            <a:r>
              <a:rPr lang="th-TH" sz="1600" b="1" u="sng" dirty="0" smtClean="0"/>
              <a:t>จัดเตรียมอุปกรณ์ </a:t>
            </a:r>
            <a:r>
              <a:rPr lang="th-TH" sz="1600" dirty="0" smtClean="0"/>
              <a:t>ให้เด็ก ดังนี้  ชุดแผ่น</a:t>
            </a:r>
            <a:r>
              <a:rPr lang="th-TH" sz="1600" u="sng" dirty="0" smtClean="0"/>
              <a:t>ที่นอน</a:t>
            </a:r>
            <a:r>
              <a:rPr lang="th-TH" sz="1600" u="sng" dirty="0" err="1" smtClean="0"/>
              <a:t>ปิคนิก</a:t>
            </a:r>
            <a:r>
              <a:rPr lang="th-TH" sz="1600" u="sng" dirty="0" smtClean="0"/>
              <a:t> ผ้าห่มนอนผืนเล็ก (ใช้ผ้าขนหนูได้)  ผ้าเช็ดหน้า  เสื้อผ้าที่สวมใส่สบาย</a:t>
            </a:r>
          </a:p>
          <a:p>
            <a:r>
              <a:rPr lang="th-TH" sz="1600" u="sng" dirty="0" smtClean="0"/>
              <a:t> เด็กๆ ถอดง่ายเมื่อต้องเข้าห้องน้ำ   สวมถุงเท้าให้เด็กแบบมีพื้นกันลื่น </a:t>
            </a:r>
            <a:endParaRPr lang="th-TH" sz="1600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396</Words>
  <Application>Microsoft Office PowerPoint</Application>
  <PresentationFormat>A4 Paper (210x297 mm)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Pratoom</dc:creator>
  <cp:lastModifiedBy>Pratoom</cp:lastModifiedBy>
  <cp:revision>33</cp:revision>
  <dcterms:created xsi:type="dcterms:W3CDTF">2014-01-29T02:53:40Z</dcterms:created>
  <dcterms:modified xsi:type="dcterms:W3CDTF">2014-01-31T05:59:31Z</dcterms:modified>
</cp:coreProperties>
</file>